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26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409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213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979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16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507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652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72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642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101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87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07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36B32-C73C-49A4-9EE8-50164D6CA5E1}" type="datetimeFigureOut">
              <a:rPr lang="ru-RU" smtClean="0"/>
              <a:t>04.02.2002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62636-EEA6-43E7-8F5A-16B43D840C8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78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arezcity.ru/uploads/posts/2009-10/1255028543_ramka_uchenika1-kopiya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84" y="0"/>
            <a:ext cx="6849616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6712" y="1619673"/>
            <a:ext cx="4248472" cy="65485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6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ТВОРЧИЙ </a:t>
            </a: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uk-UA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ІТ</a:t>
            </a:r>
          </a:p>
          <a:p>
            <a:pPr marL="0" indent="0" algn="ctr">
              <a:buNone/>
            </a:pPr>
            <a:r>
              <a:rPr lang="uk-UA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ібліотеки Сугарівської ЗОШ І-ІІІ ступенів</a:t>
            </a:r>
          </a:p>
          <a:p>
            <a:pPr marL="0" indent="0" algn="ctr">
              <a:buNone/>
            </a:pPr>
            <a:r>
              <a:rPr lang="uk-UA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«ТИЖДЕНЬ ДИТЯЧОЇ ТА ЮНАЦЬКОЇ КНИГИ»</a:t>
            </a:r>
          </a:p>
          <a:p>
            <a:pPr marL="0" indent="0">
              <a:buNone/>
            </a:pPr>
            <a:endParaRPr lang="uk-UA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Бібліотекар</a:t>
            </a:r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Кириченко </a:t>
            </a:r>
            <a:r>
              <a:rPr lang="uk-UA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Н.М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5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64704" y="1691680"/>
            <a:ext cx="4536504" cy="684075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uk-UA" b="1" i="1" dirty="0">
                <a:solidFill>
                  <a:srgbClr val="FF0000"/>
                </a:solidFill>
                <a:latin typeface="Times New Roman"/>
                <a:ea typeface="Corbel"/>
                <a:cs typeface="Times New Roman"/>
              </a:rPr>
              <a:t>План </a:t>
            </a:r>
            <a:r>
              <a:rPr lang="uk-UA" b="1" i="1" dirty="0" smtClean="0">
                <a:solidFill>
                  <a:srgbClr val="FF0000"/>
                </a:solidFill>
                <a:latin typeface="Times New Roman"/>
                <a:ea typeface="Corbel"/>
                <a:cs typeface="Times New Roman"/>
              </a:rPr>
              <a:t>проведення тижня</a:t>
            </a:r>
            <a:endParaRPr lang="ru-RU" sz="2000" dirty="0">
              <a:solidFill>
                <a:srgbClr val="FF0000"/>
              </a:solidFill>
              <a:latin typeface="Corbel"/>
              <a:ea typeface="Corbel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uk-UA" b="1" i="1" dirty="0">
                <a:solidFill>
                  <a:srgbClr val="FF0000"/>
                </a:solidFill>
                <a:latin typeface="Times New Roman"/>
                <a:ea typeface="Corbel"/>
                <a:cs typeface="Times New Roman"/>
              </a:rPr>
              <a:t> дитячої та юнацької </a:t>
            </a:r>
            <a:r>
              <a:rPr lang="uk-UA" b="1" i="1" dirty="0" smtClean="0">
                <a:solidFill>
                  <a:srgbClr val="FF0000"/>
                </a:solidFill>
                <a:latin typeface="Times New Roman"/>
                <a:ea typeface="Corbel"/>
                <a:cs typeface="Times New Roman"/>
              </a:rPr>
              <a:t>книги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solidFill>
                  <a:srgbClr val="00B0F0"/>
                </a:solidFill>
                <a:latin typeface="Times New Roman" pitchFamily="18" charset="0"/>
                <a:ea typeface="Corbel"/>
                <a:cs typeface="Times New Roman" pitchFamily="18" charset="0"/>
              </a:rPr>
              <a:t>19.03 </a:t>
            </a: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- 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1. Відкриття Тижня юнацької та дитячої книги «Книга мудрий, старий друг, книга знає все навкруг»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 2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 Виставка «Дитяча література»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>
                <a:solidFill>
                  <a:srgbClr val="00B0F0"/>
                </a:solidFill>
                <a:latin typeface="Times New Roman" pitchFamily="18" charset="0"/>
                <a:ea typeface="Corbel"/>
                <a:cs typeface="Times New Roman" pitchFamily="18" charset="0"/>
              </a:rPr>
              <a:t>20.03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 - 1. Заочна екскурсія «Незвичайні бібліотеки світу»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2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. Година цікавих повідомлень «Цікаві факти про книги».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solidFill>
                  <a:srgbClr val="00B0F0"/>
                </a:solidFill>
                <a:latin typeface="Times New Roman" pitchFamily="18" charset="0"/>
                <a:ea typeface="Corbel"/>
                <a:cs typeface="Times New Roman" pitchFamily="18" charset="0"/>
              </a:rPr>
              <a:t>21.03</a:t>
            </a: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- 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1. Конкурс малюнків «В малюнках казка знову ожива». (1-4 класи)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2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 Конкурс малюнків «Книга в моєму житті</a:t>
            </a: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». (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5-7 класи)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3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 Фотоконкурс «В об’єктиві: я і книга»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solidFill>
                  <a:srgbClr val="00B0F0"/>
                </a:solidFill>
                <a:latin typeface="Times New Roman" pitchFamily="18" charset="0"/>
                <a:ea typeface="Corbel"/>
                <a:cs typeface="Times New Roman" pitchFamily="18" charset="0"/>
              </a:rPr>
              <a:t>22.03</a:t>
            </a: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- 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1. Анкетування учнів 2-11 класів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«Книга мій найкращий друг»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2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 Гра «Поле чудес» (5, 7 класи)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3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 Посвята першокласників у </a:t>
            </a:r>
            <a:endParaRPr lang="ru-RU" sz="1900" b="1" dirty="0" smtClean="0">
              <a:latin typeface="Times New Roman" pitchFamily="18" charset="0"/>
              <a:ea typeface="Corbel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читачі</a:t>
            </a:r>
            <a:r>
              <a:rPr lang="ru-RU" sz="1900" b="1" dirty="0">
                <a:latin typeface="Times New Roman" pitchFamily="18" charset="0"/>
                <a:ea typeface="Corbel"/>
                <a:cs typeface="Times New Roman" pitchFamily="18" charset="0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solidFill>
                  <a:srgbClr val="00B0F0"/>
                </a:solidFill>
                <a:latin typeface="Times New Roman" pitchFamily="18" charset="0"/>
                <a:ea typeface="Corbel"/>
                <a:cs typeface="Times New Roman" pitchFamily="18" charset="0"/>
              </a:rPr>
              <a:t>23.03</a:t>
            </a: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- 1. Квітка бажань. (що потрібно </a:t>
            </a:r>
            <a:endParaRPr lang="uk-UA" sz="1900" b="1" dirty="0" smtClean="0">
              <a:latin typeface="Times New Roman" pitchFamily="18" charset="0"/>
              <a:ea typeface="Corbel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нашій 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бібліотеці)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            2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. Закриття тижня. </a:t>
            </a:r>
            <a:r>
              <a:rPr lang="uk-UA" sz="1900" b="1" dirty="0" smtClean="0">
                <a:latin typeface="Times New Roman" pitchFamily="18" charset="0"/>
                <a:ea typeface="Corbel"/>
                <a:cs typeface="Times New Roman" pitchFamily="18" charset="0"/>
              </a:rPr>
              <a:t>Нагородження </a:t>
            </a:r>
            <a:r>
              <a:rPr lang="uk-UA" sz="1900" b="1" dirty="0">
                <a:latin typeface="Times New Roman" pitchFamily="18" charset="0"/>
                <a:ea typeface="Corbel"/>
                <a:cs typeface="Times New Roman" pitchFamily="18" charset="0"/>
              </a:rPr>
              <a:t>переможців конкурсів.</a:t>
            </a: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latin typeface="Times New Roman" pitchFamily="18" charset="0"/>
              <a:ea typeface="Corbel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4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64703" y="1763688"/>
            <a:ext cx="5616625" cy="108012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19.03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Відкриття Тижня юнацької та дитячої книги «Книга мудрий, старий друг, книга знає все навкруг»</a:t>
            </a:r>
            <a:b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2. Виставка «Дитяча література»</a:t>
            </a:r>
            <a:b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42900" y="2915816"/>
            <a:ext cx="6172200" cy="525240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 descr="F:\ФОТО ТИЖДЕНЬ ВЫДКРИТТЯ КНИГИ\IMG_20180320_1310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1" r="12895"/>
          <a:stretch/>
        </p:blipFill>
        <p:spPr bwMode="auto">
          <a:xfrm>
            <a:off x="1628800" y="6897921"/>
            <a:ext cx="2251880" cy="156877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ФОТО ТИЖДЕНЬ ВЫДКРИТТЯ КНИГИ\IMG_20180320_1302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3" r="29751" b="14975"/>
          <a:stretch/>
        </p:blipFill>
        <p:spPr bwMode="auto">
          <a:xfrm>
            <a:off x="260648" y="2915816"/>
            <a:ext cx="3070432" cy="1774414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ФОТО ТИЖДЕНЬ ВЫДКРИТТЯ КНИГИ\IMG_20180320_1308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5" r="13832" b="9669"/>
          <a:stretch/>
        </p:blipFill>
        <p:spPr bwMode="auto">
          <a:xfrm>
            <a:off x="3717032" y="2915816"/>
            <a:ext cx="2750381" cy="1774414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ФОТО ТИЖДЕНЬ ВЫДКРИТТЯ КНИГИ\IMG_20180320_13114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" t="7067" r="14031"/>
          <a:stretch/>
        </p:blipFill>
        <p:spPr bwMode="auto">
          <a:xfrm>
            <a:off x="1340768" y="4769434"/>
            <a:ext cx="3114035" cy="2034814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9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691681"/>
            <a:ext cx="6172200" cy="64765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20.03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Заочна екскурсія «Незвичайні бібліотеки світу»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2. Година цікавих повідомлень «Цікаві факти про книги».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Олександрійській бібліотеці була зібрана більшість книг, давніх та нових рукописів. </a:t>
            </a:r>
          </a:p>
          <a:p>
            <a:endParaRPr lang="ru-RU" b="1" dirty="0"/>
          </a:p>
        </p:txBody>
      </p:sp>
      <p:pic>
        <p:nvPicPr>
          <p:cNvPr id="5" name="Picture 3" descr="C:\Documents and Settings\User\Рабочий стол\библиотеки\001gtz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24" y="3671900"/>
            <a:ext cx="2089020" cy="149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664" y="5310664"/>
            <a:ext cx="4680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Тут було зібрано близько 400 000 книг. Бібліотека постійно поповнювалася. Був час, коли її сховища налічували 700 000 сувоїв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36" y="6638514"/>
            <a:ext cx="2809100" cy="210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32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619673"/>
            <a:ext cx="6172200" cy="654854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21.03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Конкурс малюнків «В малюнках казка знову ожива». (1-4 класи)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2. Конкурс малюнків «Книга в моєму житті». (5-7 класи)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3. Фотоконкурс «В об’єктиві: я і книга»</a:t>
            </a: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F:\ФОТО ТИЖДЕНЬ ВЫДКРИТТЯ КНИГИ\на газету березень\WP_20180322_0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3" t="15282" r="16219"/>
          <a:stretch/>
        </p:blipFill>
        <p:spPr bwMode="auto">
          <a:xfrm>
            <a:off x="1340768" y="3538540"/>
            <a:ext cx="3744416" cy="253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ФОТО ТИЖДЕНЬ ВЫДКРИТТЯ КНИГИ\на газету березень\WP_20180322_0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r="9453" b="3236"/>
          <a:stretch/>
        </p:blipFill>
        <p:spPr bwMode="auto">
          <a:xfrm>
            <a:off x="605896" y="6213750"/>
            <a:ext cx="3714691" cy="231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74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547664"/>
            <a:ext cx="6172200" cy="662055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22.03 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Анкетування учнів 2-11 класів 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«Книга мій найкращий друг»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Гра «Поле чудес» (5, 7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класи)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3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Посвята першокласників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читачі.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F:\ФОТО ТИЖДЕНЬ ВЫДКРИТТЯ КНИГИ\кириченко\IMG_20180322_1259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3275856"/>
            <a:ext cx="2708920" cy="1523768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ФОТО ТИЖДЕНЬ ВЫДКРИТТЯ КНИГИ\кириченко\IMG_20180322_1323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6"/>
          <a:stretch/>
        </p:blipFill>
        <p:spPr bwMode="auto">
          <a:xfrm>
            <a:off x="3239521" y="4074317"/>
            <a:ext cx="2533972" cy="2003477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ФОТО ТИЖДЕНЬ ВЫДКРИТТЯ КНИГИ\кириченко\IMG_20180322_1303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8"/>
          <a:stretch/>
        </p:blipFill>
        <p:spPr bwMode="auto">
          <a:xfrm>
            <a:off x="354968" y="5076056"/>
            <a:ext cx="2808312" cy="184387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ФОТО ТИЖДЕНЬ ВЫДКРИТТЯ КНИГИ\кириченко\IMG_20180322_1318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7"/>
          <a:stretch/>
        </p:blipFill>
        <p:spPr bwMode="auto">
          <a:xfrm>
            <a:off x="1196752" y="7020272"/>
            <a:ext cx="2808312" cy="19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087" y="7380312"/>
            <a:ext cx="2402187" cy="158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5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547664"/>
            <a:ext cx="6172200" cy="662055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23.03 </a:t>
            </a:r>
          </a:p>
          <a:p>
            <a:pPr algn="ctr">
              <a:buAutoNum type="arabicPeriod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Квітка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бажань. </a:t>
            </a: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Закриття тижня. Нагородження переможців </a:t>
            </a: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конкурсів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E:\киричук\IMG_20180403_1328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55" y="5580113"/>
            <a:ext cx="3745149" cy="210664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киричук\IMG_20180403_1316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0" y="2991564"/>
            <a:ext cx="4165834" cy="234328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43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ВИСНОВКИ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685323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696" y="755576"/>
            <a:ext cx="4104456" cy="74126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13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Відповідно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до плану роботи загальноосвітньої школи І-ІІІ ступенів с.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Сугар</a:t>
            </a:r>
            <a:r>
              <a:rPr lang="uk-UA" sz="13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вське,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на виконання наказу відділу з питань освіти районної держадміністрації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Про проведення Всеукраїнського Тижня дитячої та юнацької книги", з метою популяризації найкращих надбань української і світової літератури, поліпшення виховання підростаючого покоління засобами книги, підвищення культурної компетентності української молоді, заохочення дітей до систематичного читання,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виховання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в учнівської молоді бережливого ставлення до навчальної книги з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березня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року у школі проведено Тиждень дитячої та юнацької книги.</a:t>
            </a: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Кожен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день Тижня був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незвичайним. Перший день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запам’ятався виставкою «Дитяча література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та святом до дня відкриття тижня, учні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мали змогу поділитись з однолітками враженнями від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дитячих книг..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Наступного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дня учні школи проявили свої здібності та таланти у конкурсі малюнків «В малюнках казка знову оживає» (1-4 класи), Школярі дізналися багато цікавого із заочної екскурсії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Незвичайні бібліотеки світу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», також учні нашої школи підготувалицікаві повідомлення «Цікаві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факти про книги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Цікаво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і захоплююче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пройшов гра «Поле чудес»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в шкільній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бібліотеці, учнів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зацікавила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гра. </a:t>
            </a: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останній день тижня учні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виготовили «квітку бажань» (що потрібно нашій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бібліотеці)</a:t>
            </a:r>
          </a:p>
          <a:p>
            <a:pPr marL="0" indent="0">
              <a:buNone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Протягом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Тижня учні та вчителі школи не залишали без уваги бібліотечну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виставку, писали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свої бажання на пелюстках «Квітки бажань» в шкільній бібліотеці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568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19.03  1. Відкриття Тижня юнацької та дитячої книги «Книга мудрий, старий друг, книга знає все навкруг»              2. Виставка «Дитяча література» </vt:lpstr>
      <vt:lpstr>Презентация PowerPoint</vt:lpstr>
      <vt:lpstr>Презентация PowerPoint</vt:lpstr>
      <vt:lpstr>Презентация PowerPoint</vt:lpstr>
      <vt:lpstr>Презентация PowerPoint</vt:lpstr>
      <vt:lpstr>ВИСНОВКИ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BEST</cp:lastModifiedBy>
  <cp:revision>10</cp:revision>
  <dcterms:created xsi:type="dcterms:W3CDTF">2018-01-18T10:04:50Z</dcterms:created>
  <dcterms:modified xsi:type="dcterms:W3CDTF">2002-02-04T19:17:06Z</dcterms:modified>
</cp:coreProperties>
</file>